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主题样式 2 - 强调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4" y="-3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30FEB-3652-485B-86C5-4CA292EBEE82}" type="datetimeFigureOut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BAB58-31C7-4531-9EC9-F382FB11C8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952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B66FF-2514-405D-822A-443AD027E4B5}" type="datetimeFigureOut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6447A-9AC1-4AD0-BB38-FAA3220526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37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4103-5D98-491E-B4DE-CEBA8D5544FF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438E-DE31-486E-9CA5-3FD83E1D5121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096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2E52-1F67-4F10-8170-210F4A5497B8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29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96DD-5DB4-4703-816A-FDD5C7DC1638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40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4E4B-6F9A-4979-BED8-7E97860B6330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12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E87E-5B70-46D8-926F-E1E86891A678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34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D8C3-8E56-4976-AF4E-3EC44DEF156A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4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241C-705E-426A-8D55-6454E311D36F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0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704F-2FBA-4460-AD3D-537BEAFCE68D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5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5784-A5D1-460F-9DF3-6BD53E98AA2C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7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9131-1E25-4416-837B-B5EDF9FDDC18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47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16FA-AEE1-4326-BAD8-248DFA109A93}" type="datetime1">
              <a:rPr lang="zh-CN" altLang="en-US" smtClean="0"/>
              <a:t>2018/3/1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E467-B32A-4D73-807E-D80F9C36E2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5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339752" y="3363838"/>
            <a:ext cx="6624736" cy="1357915"/>
          </a:xfrm>
        </p:spPr>
        <p:txBody>
          <a:bodyPr>
            <a:normAutofit/>
          </a:bodyPr>
          <a:lstStyle/>
          <a:p>
            <a:r>
              <a:rPr lang="en-US" altLang="zh-CN" sz="2400" b="1" dirty="0" err="1">
                <a:solidFill>
                  <a:srgbClr val="000000"/>
                </a:solidFill>
              </a:rPr>
              <a:t>Yanfang</a:t>
            </a:r>
            <a:r>
              <a:rPr lang="en-US" altLang="zh-CN" sz="2400" b="1" dirty="0">
                <a:solidFill>
                  <a:srgbClr val="000000"/>
                </a:solidFill>
              </a:rPr>
              <a:t> Le</a:t>
            </a:r>
            <a:r>
              <a:rPr lang="en-US" altLang="zh-CN" sz="2400" dirty="0">
                <a:solidFill>
                  <a:srgbClr val="000000"/>
                </a:solidFill>
              </a:rPr>
              <a:t>, </a:t>
            </a:r>
            <a:r>
              <a:rPr lang="en-US" altLang="zh-CN" sz="2400" dirty="0" err="1">
                <a:solidFill>
                  <a:srgbClr val="000000"/>
                </a:solidFill>
              </a:rPr>
              <a:t>Hyunseok</a:t>
            </a:r>
            <a:r>
              <a:rPr lang="en-US" altLang="zh-CN" sz="2400" dirty="0" smtClean="0">
                <a:solidFill>
                  <a:srgbClr val="000000"/>
                </a:solidFill>
              </a:rPr>
              <a:t> Chang, </a:t>
            </a:r>
          </a:p>
          <a:p>
            <a:r>
              <a:rPr lang="en-US" altLang="zh-CN" sz="2400" dirty="0" err="1" smtClean="0">
                <a:solidFill>
                  <a:srgbClr val="000000"/>
                </a:solidFill>
              </a:rPr>
              <a:t>Sarit</a:t>
            </a:r>
            <a:r>
              <a:rPr lang="en-US" altLang="zh-CN" sz="2400" dirty="0" smtClean="0">
                <a:solidFill>
                  <a:srgbClr val="000000"/>
                </a:solidFill>
              </a:rPr>
              <a:t> Mukherjee,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Limin</a:t>
            </a:r>
            <a:r>
              <a:rPr lang="en-US" altLang="zh-CN" sz="2400" dirty="0" smtClean="0">
                <a:solidFill>
                  <a:srgbClr val="000000"/>
                </a:solidFill>
              </a:rPr>
              <a:t> Wang, Aditya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Akella</a:t>
            </a:r>
            <a:r>
              <a:rPr lang="en-US" altLang="zh-CN" sz="2400" dirty="0" smtClean="0">
                <a:solidFill>
                  <a:srgbClr val="000000"/>
                </a:solidFill>
              </a:rPr>
              <a:t>, </a:t>
            </a:r>
            <a:r>
              <a:rPr lang="en-US" altLang="zh-CN" sz="2400" dirty="0">
                <a:solidFill>
                  <a:srgbClr val="000000"/>
                </a:solidFill>
              </a:rPr>
              <a:t>Michael M. Swift, </a:t>
            </a:r>
            <a:r>
              <a:rPr lang="en-US" altLang="zh-CN" sz="2400" dirty="0" smtClean="0">
                <a:solidFill>
                  <a:srgbClr val="000000"/>
                </a:solidFill>
              </a:rPr>
              <a:t>T. V.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Lakshman</a:t>
            </a:r>
            <a:endParaRPr lang="en-US" altLang="zh-CN" sz="2400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771550"/>
            <a:ext cx="8928992" cy="1508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91" eaLnBrk="0" fontAlgn="base" hangingPunct="0">
              <a:spcAft>
                <a:spcPct val="0"/>
              </a:spcAft>
              <a:defRPr/>
            </a:pPr>
            <a:r>
              <a:rPr lang="en-US" altLang="zh-CN" sz="4800" b="1" kern="0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zh-CN" sz="8000" b="1" kern="0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UNO</a:t>
            </a:r>
            <a:r>
              <a:rPr lang="en-US" altLang="zh-CN" sz="3600" b="1" kern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zh-CN" sz="3200" b="1" kern="0" cap="all" dirty="0" smtClean="0">
                <a:solidFill>
                  <a:srgbClr val="FF0000"/>
                </a:solidFill>
              </a:rPr>
              <a:t>U</a:t>
            </a:r>
            <a:r>
              <a:rPr lang="en-US" altLang="zh-CN" sz="3200" b="1" kern="0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nifying Host and Smart </a:t>
            </a:r>
            <a:r>
              <a:rPr lang="en-US" altLang="zh-CN" sz="3200" b="1" kern="0" cap="all" dirty="0" smtClean="0">
                <a:solidFill>
                  <a:srgbClr val="FF0000"/>
                </a:solidFill>
              </a:rPr>
              <a:t>N</a:t>
            </a:r>
            <a:r>
              <a:rPr lang="en-US" altLang="zh-CN" sz="3200" b="1" kern="0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 </a:t>
            </a:r>
            <a:r>
              <a:rPr lang="en-US" altLang="zh-CN" sz="3200" b="1" kern="0" cap="all" dirty="0" smtClean="0">
                <a:solidFill>
                  <a:srgbClr val="FF0000"/>
                </a:solidFill>
              </a:rPr>
              <a:t>O</a:t>
            </a:r>
            <a:r>
              <a:rPr lang="en-US" altLang="zh-CN" sz="3200" b="1" kern="0" cap="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ffload for Flexible Packet Processing</a:t>
            </a:r>
            <a:endParaRPr lang="en-US" altLang="zh-CN" sz="3200" b="1" kern="0" cap="al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1520" y="2931790"/>
            <a:ext cx="1872208" cy="1101497"/>
            <a:chOff x="7020272" y="3342461"/>
            <a:chExt cx="1872208" cy="1101497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3342461"/>
              <a:ext cx="1872208" cy="575013"/>
            </a:xfrm>
            <a:prstGeom prst="rect">
              <a:avLst/>
            </a:prstGeom>
          </p:spPr>
        </p:pic>
        <p:grpSp>
          <p:nvGrpSpPr>
            <p:cNvPr id="7" name="Group 12"/>
            <p:cNvGrpSpPr/>
            <p:nvPr/>
          </p:nvGrpSpPr>
          <p:grpSpPr>
            <a:xfrm>
              <a:off x="7020272" y="4008959"/>
              <a:ext cx="1872208" cy="434999"/>
              <a:chOff x="552992" y="731520"/>
              <a:chExt cx="2560320" cy="2336292"/>
            </a:xfrm>
          </p:grpSpPr>
          <p:sp>
            <p:nvSpPr>
              <p:cNvPr id="8" name="Rectangle 8"/>
              <p:cNvSpPr>
                <a:spLocks noChangeAspect="1"/>
              </p:cNvSpPr>
              <p:nvPr/>
            </p:nvSpPr>
            <p:spPr>
              <a:xfrm>
                <a:off x="552992" y="731520"/>
                <a:ext cx="2560320" cy="2336292"/>
              </a:xfrm>
              <a:prstGeom prst="rect">
                <a:avLst/>
              </a:prstGeom>
              <a:solidFill>
                <a:schemeClr val="tx2">
                  <a:lumMod val="90000"/>
                  <a:lumOff val="1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t" anchorCtr="0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schemeClr val="accent4"/>
                  </a:solidFill>
                </a:endParaRPr>
              </a:p>
            </p:txBody>
          </p:sp>
          <p:pic>
            <p:nvPicPr>
              <p:cNvPr id="9" name="Picture 4"/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13012" y="1455461"/>
                <a:ext cx="715505" cy="956518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577393" y="1077050"/>
                <a:ext cx="1338971" cy="1653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+mn-lt"/>
                  </a:rPr>
                  <a:t>Bell Labs</a:t>
                </a:r>
                <a:endParaRPr lang="en-US" sz="2000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9E467-B32A-4D73-807E-D80F9C36E2F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1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28</Words>
  <Application>Microsoft Office PowerPoint</Application>
  <PresentationFormat>全屏显示(16:9)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yueyue</dc:creator>
  <cp:lastModifiedBy>yueyue</cp:lastModifiedBy>
  <cp:revision>608</cp:revision>
  <dcterms:created xsi:type="dcterms:W3CDTF">2017-09-19T04:40:43Z</dcterms:created>
  <dcterms:modified xsi:type="dcterms:W3CDTF">2018-03-01T23:33:38Z</dcterms:modified>
</cp:coreProperties>
</file>